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1" r:id="rId3"/>
    <p:sldId id="276" r:id="rId4"/>
    <p:sldId id="257" r:id="rId5"/>
    <p:sldId id="259" r:id="rId6"/>
    <p:sldId id="273" r:id="rId7"/>
    <p:sldId id="274" r:id="rId8"/>
    <p:sldId id="260" r:id="rId9"/>
    <p:sldId id="258" r:id="rId10"/>
    <p:sldId id="275" r:id="rId11"/>
    <p:sldId id="262" r:id="rId12"/>
    <p:sldId id="263" r:id="rId13"/>
    <p:sldId id="265" r:id="rId14"/>
    <p:sldId id="264" r:id="rId15"/>
    <p:sldId id="266" r:id="rId16"/>
    <p:sldId id="268" r:id="rId17"/>
    <p:sldId id="267" r:id="rId18"/>
    <p:sldId id="269" r:id="rId19"/>
    <p:sldId id="271" r:id="rId20"/>
    <p:sldId id="270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6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449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770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381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30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8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69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33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31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38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65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AB207-92F0-4B44-8DE4-9050ADCF514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9A23C91-689A-4D66-B81C-970ADA1A7EB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868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31058-DF54-4D3A-87E2-7CE1002611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NYC Housing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81BB6-C19E-482A-87A0-23357E07C5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Alan Ni</a:t>
            </a:r>
          </a:p>
        </p:txBody>
      </p:sp>
    </p:spTree>
    <p:extLst>
      <p:ext uri="{BB962C8B-B14F-4D97-AF65-F5344CB8AC3E}">
        <p14:creationId xmlns:p14="http://schemas.microsoft.com/office/powerpoint/2010/main" val="3164821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C2DD-7590-45D9-A400-42B00C17A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Zipcode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CCA753-A70E-408A-BFFC-02FC2B1CF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0433" y="2015732"/>
            <a:ext cx="4644421" cy="34570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01645-4D49-4D36-A16D-FEB139D3F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2015732"/>
            <a:ext cx="4644421" cy="3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50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1E628-1298-4696-A291-BC1E5FCC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1C968FE-94DF-4479-A2A8-DDA9D9851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379" y="2165400"/>
            <a:ext cx="6575241" cy="334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312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C5971-2433-43A5-9188-985112055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Rodent vs Crime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687CE9-F873-4E24-A369-1110B4AE5C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432" y="2321521"/>
            <a:ext cx="4644422" cy="2838846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80FB47B-558F-4758-86B4-FF5437E5D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321521"/>
            <a:ext cx="4644422" cy="294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47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7DB95-4E12-4DFB-860E-964D25704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Exclude crime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CD0EDA-84F1-4B60-8645-D8A6A05C4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134765"/>
          </a:xfrm>
        </p:spPr>
        <p:txBody>
          <a:bodyPr/>
          <a:lstStyle/>
          <a:p>
            <a:r>
              <a:rPr lang="en-US" dirty="0"/>
              <a:t>Only include violent crimes and felonies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Sum of zip code level -&gt; merged into main dataset 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17FC7C4-7334-493B-AFFC-074345DA0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492815"/>
            <a:ext cx="6611273" cy="77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97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F3DD5-3B2E-4F46-9172-495E19BDF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ADE6D-8FF6-4BBA-BE20-985A725A3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Addresses (Non-existent)</a:t>
            </a:r>
          </a:p>
          <a:p>
            <a:r>
              <a:rPr lang="en-US" dirty="0"/>
              <a:t>Total sale price vs Average</a:t>
            </a:r>
          </a:p>
          <a:p>
            <a:pPr lvl="1"/>
            <a:r>
              <a:rPr lang="en-US" dirty="0"/>
              <a:t>Multiple projects per property</a:t>
            </a:r>
          </a:p>
          <a:p>
            <a:pPr lvl="1"/>
            <a:r>
              <a:rPr lang="en-US" dirty="0"/>
              <a:t>“Free projects”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61984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D4B0-BE94-4D5D-AB5C-E36F8055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dataset afterwards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D184DA-5087-459B-98AF-CC8A1A564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853754"/>
            <a:ext cx="9603274" cy="3949887"/>
          </a:xfrm>
        </p:spPr>
      </p:pic>
    </p:spTree>
    <p:extLst>
      <p:ext uri="{BB962C8B-B14F-4D97-AF65-F5344CB8AC3E}">
        <p14:creationId xmlns:p14="http://schemas.microsoft.com/office/powerpoint/2010/main" val="1715960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7A565-221A-4A8C-A57A-2D22849DA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3C2CB-4DD9-4031-B155-CF5C1E2B0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2361502" cy="3450613"/>
          </a:xfrm>
        </p:spPr>
        <p:txBody>
          <a:bodyPr/>
          <a:lstStyle/>
          <a:p>
            <a:r>
              <a:rPr lang="en-US" dirty="0"/>
              <a:t>Random Sampling can overlap</a:t>
            </a:r>
          </a:p>
          <a:p>
            <a:r>
              <a:rPr lang="en-US" dirty="0"/>
              <a:t>Trees independently trained</a:t>
            </a:r>
          </a:p>
          <a:p>
            <a:r>
              <a:rPr lang="en-US" dirty="0"/>
              <a:t>Robust to outliers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FA43850-2285-4388-92E2-3E8F1925566D}"/>
              </a:ext>
            </a:extLst>
          </p:cNvPr>
          <p:cNvSpPr txBox="1">
            <a:spLocks/>
          </p:cNvSpPr>
          <p:nvPr/>
        </p:nvSpPr>
        <p:spPr>
          <a:xfrm>
            <a:off x="3787887" y="1980722"/>
            <a:ext cx="356430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ACBF01-3AD2-4911-A6CF-743EE282AEF9}"/>
              </a:ext>
            </a:extLst>
          </p:cNvPr>
          <p:cNvSpPr txBox="1">
            <a:spLocks/>
          </p:cNvSpPr>
          <p:nvPr/>
        </p:nvSpPr>
        <p:spPr>
          <a:xfrm>
            <a:off x="3813082" y="2015732"/>
            <a:ext cx="2361502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Max depth = 50</a:t>
            </a:r>
          </a:p>
          <a:p>
            <a:r>
              <a:rPr lang="en-US" dirty="0"/>
              <a:t>Estimators = 100</a:t>
            </a:r>
          </a:p>
          <a:p>
            <a:r>
              <a:rPr lang="en-US" dirty="0"/>
              <a:t>Score = 73%</a:t>
            </a:r>
          </a:p>
          <a:p>
            <a:endParaRPr lang="en-US" dirty="0"/>
          </a:p>
        </p:txBody>
      </p:sp>
      <p:pic>
        <p:nvPicPr>
          <p:cNvPr id="1026" name="Picture 2" descr="Image result for random forest">
            <a:extLst>
              <a:ext uri="{FF2B5EF4-FFF2-40B4-BE49-F238E27FC236}">
                <a16:creationId xmlns:a16="http://schemas.microsoft.com/office/drawing/2014/main" id="{C849EEFA-CA62-48CA-A959-218A62034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734" y="2270859"/>
            <a:ext cx="4560120" cy="285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539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1721D-CFB0-499D-BBC6-912D4BDC7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Plots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743955-F256-4145-B135-70D1C4CC7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280097"/>
            <a:ext cx="4152900" cy="2724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FE4DF8-AF3E-4FB4-9042-AA0C50314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955" y="2280097"/>
            <a:ext cx="4152899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56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D79F2-9CE5-43B4-944D-DB119FEB7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Jack Knife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A5FA8-548C-4966-AB6D-3547C8B70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random forest before</a:t>
            </a:r>
          </a:p>
          <a:p>
            <a:pPr lvl="1"/>
            <a:r>
              <a:rPr lang="en-US" dirty="0"/>
              <a:t>No overlap for samplings</a:t>
            </a:r>
          </a:p>
          <a:p>
            <a:r>
              <a:rPr lang="en-US" dirty="0"/>
              <a:t>Same dimensions as boot strapped random forest</a:t>
            </a:r>
          </a:p>
          <a:p>
            <a:r>
              <a:rPr lang="en-US" dirty="0"/>
              <a:t>R squared score = 63%</a:t>
            </a:r>
          </a:p>
          <a:p>
            <a:r>
              <a:rPr lang="en-US" dirty="0"/>
              <a:t>Personal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76034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9D76-3A9C-47FA-B2B1-A570C41BE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SelectKbest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607D8C-289F-4D55-A900-DEDEDF1DE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976" y="1928399"/>
            <a:ext cx="8005666" cy="397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6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DE6E1-42C5-4217-9A89-2C10BD49A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891A1-719D-46F3-85DB-216DE2BFC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way to predict a property’s price</a:t>
            </a:r>
          </a:p>
          <a:p>
            <a:r>
              <a:rPr lang="en-US" dirty="0"/>
              <a:t>Rodent Reports</a:t>
            </a:r>
          </a:p>
          <a:p>
            <a:r>
              <a:rPr lang="en-US" dirty="0"/>
              <a:t>Crime Reports</a:t>
            </a:r>
          </a:p>
          <a:p>
            <a:r>
              <a:rPr lang="en-US" dirty="0"/>
              <a:t>Construction projects </a:t>
            </a:r>
          </a:p>
        </p:txBody>
      </p:sp>
    </p:spTree>
    <p:extLst>
      <p:ext uri="{BB962C8B-B14F-4D97-AF65-F5344CB8AC3E}">
        <p14:creationId xmlns:p14="http://schemas.microsoft.com/office/powerpoint/2010/main" val="4291128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69900-1DC6-42E6-B663-4FB6DA618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Jack Knife Plots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0A2B0D-E205-40D5-86D0-AF94D4247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261047"/>
            <a:ext cx="3924300" cy="2800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670367-4B39-4A99-9815-DBCBB031B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0555" y="2261047"/>
            <a:ext cx="39243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72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19A6-3CA1-421E-9BCD-D536E887F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698462"/>
            <a:ext cx="9603275" cy="1049235"/>
          </a:xfrm>
        </p:spPr>
        <p:txBody>
          <a:bodyPr/>
          <a:lstStyle/>
          <a:p>
            <a:pPr algn="ctr"/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2278078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3C6E-8166-4F5A-8276-1B69AE6D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296C3-D053-48F3-8B19-58D00142C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856" y="1939396"/>
            <a:ext cx="9567997" cy="3526949"/>
          </a:xfrm>
        </p:spPr>
        <p:txBody>
          <a:bodyPr/>
          <a:lstStyle/>
          <a:p>
            <a:r>
              <a:rPr lang="en-US" dirty="0"/>
              <a:t>PropertyShark.com</a:t>
            </a:r>
          </a:p>
          <a:p>
            <a:pPr lvl="1"/>
            <a:r>
              <a:rPr lang="en-US" dirty="0"/>
              <a:t>900,000 data entries</a:t>
            </a:r>
          </a:p>
          <a:p>
            <a:pPr lvl="1"/>
            <a:r>
              <a:rPr lang="en-US" dirty="0"/>
              <a:t>Throttle and clean</a:t>
            </a:r>
          </a:p>
          <a:p>
            <a:r>
              <a:rPr lang="en-US" dirty="0"/>
              <a:t>All properties in NYC</a:t>
            </a:r>
          </a:p>
          <a:p>
            <a:pPr lvl="1"/>
            <a:r>
              <a:rPr lang="en-US" dirty="0"/>
              <a:t>Estimated price is questionable</a:t>
            </a:r>
          </a:p>
          <a:p>
            <a:endParaRPr lang="en-US" dirty="0"/>
          </a:p>
        </p:txBody>
      </p:sp>
      <p:pic>
        <p:nvPicPr>
          <p:cNvPr id="1026" name="Picture 2" descr="Image result for scrapy python">
            <a:extLst>
              <a:ext uri="{FF2B5EF4-FFF2-40B4-BE49-F238E27FC236}">
                <a16:creationId xmlns:a16="http://schemas.microsoft.com/office/drawing/2014/main" id="{680BA554-1E4E-47AF-BCCE-7F02A53D5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976" y="2076450"/>
            <a:ext cx="3881976" cy="146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property shark">
            <a:extLst>
              <a:ext uri="{FF2B5EF4-FFF2-40B4-BE49-F238E27FC236}">
                <a16:creationId xmlns:a16="http://schemas.microsoft.com/office/drawing/2014/main" id="{5BF9E34D-9D78-4CF8-A36B-53CDF523B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977" y="3623542"/>
            <a:ext cx="3881976" cy="1648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154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EDE0-322D-46D5-BA0B-5B0AF73C5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AD14F0-E00C-4708-9E4B-61221F3FF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332" y="2020009"/>
            <a:ext cx="9717768" cy="3135002"/>
          </a:xfrm>
        </p:spPr>
      </p:pic>
    </p:spTree>
    <p:extLst>
      <p:ext uri="{BB962C8B-B14F-4D97-AF65-F5344CB8AC3E}">
        <p14:creationId xmlns:p14="http://schemas.microsoft.com/office/powerpoint/2010/main" val="2191666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E1AD8-F85F-4C3E-9273-F61F2F533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Sales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6693B0-752D-4110-BF31-5D045403B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014616"/>
            <a:ext cx="7278116" cy="321989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407C68-5ACD-42CA-B8A7-E9FA78259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9401" y="2476367"/>
            <a:ext cx="2095792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75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65E4C-0C20-4C58-AEBD-F5A6A1A3C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Sales Price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C38D6F-7CAF-44B5-B4FE-BCB7DF1CB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246" y="2071396"/>
            <a:ext cx="9343939" cy="359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90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425B3-F5B1-4AF0-88DB-B4B5B2A26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Rodent Data Original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FFE838-86B1-45FA-9470-5218FE63F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046960"/>
            <a:ext cx="9604375" cy="338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25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56E2-AFFC-4833-AFCB-ACF187A87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Rodent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D0C6DA-DB6A-4AA9-88E8-7AB8A56CC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744" y="2076347"/>
            <a:ext cx="7168943" cy="3494438"/>
          </a:xfrm>
        </p:spPr>
      </p:pic>
    </p:spTree>
    <p:extLst>
      <p:ext uri="{BB962C8B-B14F-4D97-AF65-F5344CB8AC3E}">
        <p14:creationId xmlns:p14="http://schemas.microsoft.com/office/powerpoint/2010/main" val="2260428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DCBAA-06C8-4DE9-B76E-08358587B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Rodent heat map</a:t>
            </a:r>
          </a:p>
        </p:txBody>
      </p:sp>
      <p:sp>
        <p:nvSpPr>
          <p:cNvPr id="5" name="AutoShape 4" descr="Rodent_heatmap_2010-2018">
            <a:extLst>
              <a:ext uri="{FF2B5EF4-FFF2-40B4-BE49-F238E27FC236}">
                <a16:creationId xmlns:a16="http://schemas.microsoft.com/office/drawing/2014/main" id="{9A4DAC55-E27C-4FBD-987F-B2859BA989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8983CF6-F292-4349-8DBE-4680032F9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97" y="2016125"/>
            <a:ext cx="5761130" cy="3449638"/>
          </a:xfrm>
        </p:spPr>
      </p:pic>
    </p:spTree>
    <p:extLst>
      <p:ext uri="{BB962C8B-B14F-4D97-AF65-F5344CB8AC3E}">
        <p14:creationId xmlns:p14="http://schemas.microsoft.com/office/powerpoint/2010/main" val="153232430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416</TotalTime>
  <Words>160</Words>
  <Application>Microsoft Office PowerPoint</Application>
  <PresentationFormat>Widescreen</PresentationFormat>
  <Paragraphs>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Gill Sans MT</vt:lpstr>
      <vt:lpstr>Gallery</vt:lpstr>
      <vt:lpstr>NYC Housing Predictions</vt:lpstr>
      <vt:lpstr>What?</vt:lpstr>
      <vt:lpstr>Original Dataset</vt:lpstr>
      <vt:lpstr>NEW Data</vt:lpstr>
      <vt:lpstr>Total Sales</vt:lpstr>
      <vt:lpstr>Average Sales Price</vt:lpstr>
      <vt:lpstr>Rodent Data Original</vt:lpstr>
      <vt:lpstr>Rodent Report</vt:lpstr>
      <vt:lpstr>Rodent heat map</vt:lpstr>
      <vt:lpstr>By Zipcode</vt:lpstr>
      <vt:lpstr>Crime </vt:lpstr>
      <vt:lpstr>Rodent vs Crime</vt:lpstr>
      <vt:lpstr>Exclude crime</vt:lpstr>
      <vt:lpstr>Construction data</vt:lpstr>
      <vt:lpstr>Main dataset afterwards</vt:lpstr>
      <vt:lpstr>Random Forest</vt:lpstr>
      <vt:lpstr>Random Forest Plots</vt:lpstr>
      <vt:lpstr>Jack Knife Random Forest</vt:lpstr>
      <vt:lpstr>SelectKbest</vt:lpstr>
      <vt:lpstr>Jack Knife Plots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Housing Predictions</dc:title>
  <dc:creator>Alan Ni</dc:creator>
  <cp:lastModifiedBy>Alan Ni</cp:lastModifiedBy>
  <cp:revision>27</cp:revision>
  <dcterms:created xsi:type="dcterms:W3CDTF">2019-04-02T23:08:10Z</dcterms:created>
  <dcterms:modified xsi:type="dcterms:W3CDTF">2019-04-07T19:16:42Z</dcterms:modified>
</cp:coreProperties>
</file>

<file path=docProps/thumbnail.jpeg>
</file>